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01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2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5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5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31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94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4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5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9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7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8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E9478-32A6-41EA-8181-5FC683D898AA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E6D05-EFA7-4E41-A5AD-A1F4DDE48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9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43000"/>
            <a:ext cx="6970256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" y="457200"/>
            <a:ext cx="42672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1. Open ADH Login</a:t>
            </a:r>
          </a:p>
        </p:txBody>
      </p:sp>
      <p:sp>
        <p:nvSpPr>
          <p:cNvPr id="6" name="Rectangle 5"/>
          <p:cNvSpPr/>
          <p:nvPr/>
        </p:nvSpPr>
        <p:spPr>
          <a:xfrm>
            <a:off x="4191000" y="1447800"/>
            <a:ext cx="42672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2. Click on Other Activities and Reports</a:t>
            </a:r>
          </a:p>
        </p:txBody>
      </p:sp>
      <p:sp>
        <p:nvSpPr>
          <p:cNvPr id="7" name="Rectangle 6"/>
          <p:cNvSpPr/>
          <p:nvPr/>
        </p:nvSpPr>
        <p:spPr>
          <a:xfrm>
            <a:off x="87086" y="4191000"/>
            <a:ext cx="42672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3. Click on Fixing Targets to Mandal Level Officer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629400" y="2108200"/>
            <a:ext cx="0" cy="457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600200" y="3886200"/>
            <a:ext cx="762000" cy="3048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265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8102840" cy="624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95849" y="420914"/>
            <a:ext cx="42672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4. Select HQ of Mandal Level Officer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048000" y="3886200"/>
            <a:ext cx="76200" cy="914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657600" y="3886200"/>
            <a:ext cx="76200" cy="914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191000" y="3886200"/>
            <a:ext cx="76200" cy="914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90600" y="2209800"/>
            <a:ext cx="57912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5. Enter the Physical Target (Gen, SC &amp; ST) only (Women not applicable to Telangana)</a:t>
            </a:r>
          </a:p>
          <a:p>
            <a:pPr algn="ctr"/>
            <a:r>
              <a:rPr lang="en-US" b="1"/>
              <a:t>No need to update Financial Target, It will calculated automatically once click to Save Button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83529" y="1106714"/>
            <a:ext cx="593271" cy="72208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753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8458200" cy="631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5562600"/>
            <a:ext cx="42672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6. Click to SAVE Button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6085740"/>
            <a:ext cx="42672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7. Same process will be replicate to fix other HOs Target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05200" y="6082111"/>
            <a:ext cx="762000" cy="457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841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86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SHM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Tanweer Khan</cp:lastModifiedBy>
  <cp:revision>3</cp:revision>
  <cp:lastPrinted>2018-08-09T11:37:07Z</cp:lastPrinted>
  <dcterms:created xsi:type="dcterms:W3CDTF">2018-08-09T11:26:19Z</dcterms:created>
  <dcterms:modified xsi:type="dcterms:W3CDTF">2022-01-04T07:06:54Z</dcterms:modified>
</cp:coreProperties>
</file>